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7A7233A4-E6E5-43C8-9040-F7DF75C092A3}"/>
    <pc:docChg chg="custSel delSld modSld">
      <pc:chgData name="Ellsworth, Tricia" userId="01d6a956-2361-406b-8257-931c99b3a1b5" providerId="ADAL" clId="{7A7233A4-E6E5-43C8-9040-F7DF75C092A3}" dt="2024-01-03T16:44:05.341" v="264" actId="47"/>
      <pc:docMkLst>
        <pc:docMk/>
      </pc:docMkLst>
      <pc:sldChg chg="modSp mod">
        <pc:chgData name="Ellsworth, Tricia" userId="01d6a956-2361-406b-8257-931c99b3a1b5" providerId="ADAL" clId="{7A7233A4-E6E5-43C8-9040-F7DF75C092A3}" dt="2024-01-03T16:42:07.569" v="1" actId="20577"/>
        <pc:sldMkLst>
          <pc:docMk/>
          <pc:sldMk cId="3592808439" sldId="256"/>
        </pc:sldMkLst>
        <pc:spChg chg="mod">
          <ac:chgData name="Ellsworth, Tricia" userId="01d6a956-2361-406b-8257-931c99b3a1b5" providerId="ADAL" clId="{7A7233A4-E6E5-43C8-9040-F7DF75C092A3}" dt="2024-01-03T16:42:07.569" v="1" actId="20577"/>
          <ac:spMkLst>
            <pc:docMk/>
            <pc:sldMk cId="3592808439" sldId="256"/>
            <ac:spMk id="2" creationId="{00000000-0000-0000-0000-000000000000}"/>
          </ac:spMkLst>
        </pc:spChg>
      </pc:sldChg>
      <pc:sldChg chg="delSp modSp mod">
        <pc:chgData name="Ellsworth, Tricia" userId="01d6a956-2361-406b-8257-931c99b3a1b5" providerId="ADAL" clId="{7A7233A4-E6E5-43C8-9040-F7DF75C092A3}" dt="2024-01-03T16:42:56.873" v="131" actId="14100"/>
        <pc:sldMkLst>
          <pc:docMk/>
          <pc:sldMk cId="644632770" sldId="257"/>
        </pc:sldMkLst>
        <pc:spChg chg="mod">
          <ac:chgData name="Ellsworth, Tricia" userId="01d6a956-2361-406b-8257-931c99b3a1b5" providerId="ADAL" clId="{7A7233A4-E6E5-43C8-9040-F7DF75C092A3}" dt="2024-01-03T16:42:56.873" v="131" actId="14100"/>
          <ac:spMkLst>
            <pc:docMk/>
            <pc:sldMk cId="644632770" sldId="257"/>
            <ac:spMk id="3" creationId="{00000000-0000-0000-0000-000000000000}"/>
          </ac:spMkLst>
        </pc:spChg>
        <pc:spChg chg="del mod">
          <ac:chgData name="Ellsworth, Tricia" userId="01d6a956-2361-406b-8257-931c99b3a1b5" providerId="ADAL" clId="{7A7233A4-E6E5-43C8-9040-F7DF75C092A3}" dt="2024-01-03T16:42:25.315" v="3" actId="478"/>
          <ac:spMkLst>
            <pc:docMk/>
            <pc:sldMk cId="644632770" sldId="257"/>
            <ac:spMk id="5" creationId="{00000000-0000-0000-0000-000000000000}"/>
          </ac:spMkLst>
        </pc:spChg>
      </pc:sldChg>
      <pc:sldChg chg="modSp mod">
        <pc:chgData name="Ellsworth, Tricia" userId="01d6a956-2361-406b-8257-931c99b3a1b5" providerId="ADAL" clId="{7A7233A4-E6E5-43C8-9040-F7DF75C092A3}" dt="2024-01-03T16:43:03.980" v="151" actId="20577"/>
        <pc:sldMkLst>
          <pc:docMk/>
          <pc:sldMk cId="3003468108" sldId="258"/>
        </pc:sldMkLst>
        <pc:spChg chg="mod">
          <ac:chgData name="Ellsworth, Tricia" userId="01d6a956-2361-406b-8257-931c99b3a1b5" providerId="ADAL" clId="{7A7233A4-E6E5-43C8-9040-F7DF75C092A3}" dt="2024-01-03T16:43:03.980" v="151" actId="20577"/>
          <ac:spMkLst>
            <pc:docMk/>
            <pc:sldMk cId="3003468108" sldId="258"/>
            <ac:spMk id="2" creationId="{00000000-0000-0000-0000-000000000000}"/>
          </ac:spMkLst>
        </pc:spChg>
      </pc:sldChg>
      <pc:sldChg chg="modSp mod">
        <pc:chgData name="Ellsworth, Tricia" userId="01d6a956-2361-406b-8257-931c99b3a1b5" providerId="ADAL" clId="{7A7233A4-E6E5-43C8-9040-F7DF75C092A3}" dt="2024-01-03T16:43:09.302" v="166" actId="20577"/>
        <pc:sldMkLst>
          <pc:docMk/>
          <pc:sldMk cId="1576026261" sldId="259"/>
        </pc:sldMkLst>
        <pc:spChg chg="mod">
          <ac:chgData name="Ellsworth, Tricia" userId="01d6a956-2361-406b-8257-931c99b3a1b5" providerId="ADAL" clId="{7A7233A4-E6E5-43C8-9040-F7DF75C092A3}" dt="2024-01-03T16:43:09.302" v="166" actId="20577"/>
          <ac:spMkLst>
            <pc:docMk/>
            <pc:sldMk cId="1576026261" sldId="259"/>
            <ac:spMk id="2" creationId="{00000000-0000-0000-0000-000000000000}"/>
          </ac:spMkLst>
        </pc:spChg>
      </pc:sldChg>
      <pc:sldChg chg="modSp mod">
        <pc:chgData name="Ellsworth, Tricia" userId="01d6a956-2361-406b-8257-931c99b3a1b5" providerId="ADAL" clId="{7A7233A4-E6E5-43C8-9040-F7DF75C092A3}" dt="2024-01-03T16:43:15.710" v="182" actId="20577"/>
        <pc:sldMkLst>
          <pc:docMk/>
          <pc:sldMk cId="2027681798" sldId="260"/>
        </pc:sldMkLst>
        <pc:spChg chg="mod">
          <ac:chgData name="Ellsworth, Tricia" userId="01d6a956-2361-406b-8257-931c99b3a1b5" providerId="ADAL" clId="{7A7233A4-E6E5-43C8-9040-F7DF75C092A3}" dt="2024-01-03T16:43:15.710" v="182" actId="20577"/>
          <ac:spMkLst>
            <pc:docMk/>
            <pc:sldMk cId="2027681798" sldId="260"/>
            <ac:spMk id="2" creationId="{00000000-0000-0000-0000-000000000000}"/>
          </ac:spMkLst>
        </pc:spChg>
      </pc:sldChg>
      <pc:sldChg chg="modSp mod">
        <pc:chgData name="Ellsworth, Tricia" userId="01d6a956-2361-406b-8257-931c99b3a1b5" providerId="ADAL" clId="{7A7233A4-E6E5-43C8-9040-F7DF75C092A3}" dt="2024-01-03T16:43:33.198" v="200" actId="20577"/>
        <pc:sldMkLst>
          <pc:docMk/>
          <pc:sldMk cId="1308112263" sldId="261"/>
        </pc:sldMkLst>
        <pc:spChg chg="mod">
          <ac:chgData name="Ellsworth, Tricia" userId="01d6a956-2361-406b-8257-931c99b3a1b5" providerId="ADAL" clId="{7A7233A4-E6E5-43C8-9040-F7DF75C092A3}" dt="2024-01-03T16:43:33.198" v="200" actId="20577"/>
          <ac:spMkLst>
            <pc:docMk/>
            <pc:sldMk cId="1308112263" sldId="261"/>
            <ac:spMk id="2" creationId="{00000000-0000-0000-0000-000000000000}"/>
          </ac:spMkLst>
        </pc:spChg>
      </pc:sldChg>
      <pc:sldChg chg="modSp mod">
        <pc:chgData name="Ellsworth, Tricia" userId="01d6a956-2361-406b-8257-931c99b3a1b5" providerId="ADAL" clId="{7A7233A4-E6E5-43C8-9040-F7DF75C092A3}" dt="2024-01-03T16:43:50.518" v="250" actId="20577"/>
        <pc:sldMkLst>
          <pc:docMk/>
          <pc:sldMk cId="704448155" sldId="262"/>
        </pc:sldMkLst>
        <pc:spChg chg="mod">
          <ac:chgData name="Ellsworth, Tricia" userId="01d6a956-2361-406b-8257-931c99b3a1b5" providerId="ADAL" clId="{7A7233A4-E6E5-43C8-9040-F7DF75C092A3}" dt="2024-01-03T16:43:50.518" v="250" actId="20577"/>
          <ac:spMkLst>
            <pc:docMk/>
            <pc:sldMk cId="704448155" sldId="262"/>
            <ac:spMk id="2" creationId="{00000000-0000-0000-0000-000000000000}"/>
          </ac:spMkLst>
        </pc:spChg>
      </pc:sldChg>
      <pc:sldChg chg="modSp mod">
        <pc:chgData name="Ellsworth, Tricia" userId="01d6a956-2361-406b-8257-931c99b3a1b5" providerId="ADAL" clId="{7A7233A4-E6E5-43C8-9040-F7DF75C092A3}" dt="2024-01-03T16:43:57.767" v="263" actId="20577"/>
        <pc:sldMkLst>
          <pc:docMk/>
          <pc:sldMk cId="711174790" sldId="263"/>
        </pc:sldMkLst>
        <pc:spChg chg="mod">
          <ac:chgData name="Ellsworth, Tricia" userId="01d6a956-2361-406b-8257-931c99b3a1b5" providerId="ADAL" clId="{7A7233A4-E6E5-43C8-9040-F7DF75C092A3}" dt="2024-01-03T16:43:57.767" v="263" actId="20577"/>
          <ac:spMkLst>
            <pc:docMk/>
            <pc:sldMk cId="711174790" sldId="263"/>
            <ac:spMk id="2" creationId="{00000000-0000-0000-0000-000000000000}"/>
          </ac:spMkLst>
        </pc:spChg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2709392745" sldId="264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1274573383" sldId="265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1565336325" sldId="266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1016956310" sldId="267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2701444416" sldId="268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2779924961" sldId="269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2602975217" sldId="272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1364658818" sldId="273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2629229930" sldId="274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14307936" sldId="275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1436415008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3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7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29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7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9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8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3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2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5E5B-5280-46AB-8B82-0838B12C7C30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6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3 Electronic Dictionary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Mrs. Ellsworth</a:t>
            </a:r>
          </a:p>
        </p:txBody>
      </p:sp>
    </p:spTree>
    <p:extLst>
      <p:ext uri="{BB962C8B-B14F-4D97-AF65-F5344CB8AC3E}">
        <p14:creationId xmlns:p14="http://schemas.microsoft.com/office/powerpoint/2010/main" val="3592808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010400" cy="4525963"/>
          </a:xfrm>
        </p:spPr>
        <p:txBody>
          <a:bodyPr>
            <a:normAutofit/>
          </a:bodyPr>
          <a:lstStyle/>
          <a:p>
            <a:r>
              <a:rPr lang="en-US" dirty="0"/>
              <a:t>Company description</a:t>
            </a:r>
          </a:p>
          <a:p>
            <a:r>
              <a:rPr lang="en-US" dirty="0"/>
              <a:t>Financial plan management plan</a:t>
            </a:r>
          </a:p>
          <a:p>
            <a:r>
              <a:rPr lang="en-US" dirty="0"/>
              <a:t>Marketing plan</a:t>
            </a:r>
          </a:p>
          <a:p>
            <a:r>
              <a:rPr lang="en-US" dirty="0"/>
              <a:t>Mission statement</a:t>
            </a:r>
          </a:p>
          <a:p>
            <a:r>
              <a:rPr lang="en-US" dirty="0"/>
              <a:t>Pro forma financial statement</a:t>
            </a:r>
          </a:p>
          <a:p>
            <a:r>
              <a:rPr lang="en-US" dirty="0"/>
              <a:t>revenue</a:t>
            </a:r>
          </a:p>
        </p:txBody>
      </p:sp>
    </p:spTree>
    <p:extLst>
      <p:ext uri="{BB962C8B-B14F-4D97-AF65-F5344CB8AC3E}">
        <p14:creationId xmlns:p14="http://schemas.microsoft.com/office/powerpoint/2010/main" val="644632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Company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468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</p:txBody>
      </p:sp>
    </p:spTree>
    <p:extLst>
      <p:ext uri="{BB962C8B-B14F-4D97-AF65-F5344CB8AC3E}">
        <p14:creationId xmlns:p14="http://schemas.microsoft.com/office/powerpoint/2010/main" val="1576026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681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112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 forma financial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448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revenue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174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Essentials of Entrepreneurship Textbook, BE Publishing</a:t>
            </a:r>
          </a:p>
          <a:p>
            <a:r>
              <a:rPr lang="en-US" dirty="0"/>
              <a:t>Bing Images</a:t>
            </a:r>
          </a:p>
          <a:p>
            <a:r>
              <a:rPr lang="en-US" dirty="0"/>
              <a:t>Google Images</a:t>
            </a:r>
          </a:p>
        </p:txBody>
      </p:sp>
    </p:spTree>
    <p:extLst>
      <p:ext uri="{BB962C8B-B14F-4D97-AF65-F5344CB8AC3E}">
        <p14:creationId xmlns:p14="http://schemas.microsoft.com/office/powerpoint/2010/main" val="888160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_activity xmlns="d2816622-cc35-45ff-b38d-8694946a657f" xsi:nil="true"/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32" ma:contentTypeDescription="Create a new document." ma:contentTypeScope="" ma:versionID="b1f2bee11412d181e74bcdfc69bc55f4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ed715b01663a6ee660ce41e3db3d5f3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38" nillable="true" ma:displayName="_activity" ma:hidden="true" ma:internalName="_activity">
      <xsd:simpleType>
        <xsd:restriction base="dms:Note"/>
      </xsd:simpleType>
    </xsd:element>
    <xsd:element name="MediaServiceObjectDetectorVersions" ma:index="3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438567-CEB8-40C8-BA95-4CCAA488654A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d2816622-cc35-45ff-b38d-8694946a657f"/>
    <ds:schemaRef ds:uri="http://schemas.microsoft.com/office/infopath/2007/PartnerControls"/>
    <ds:schemaRef ds:uri="968dbe4d-483c-4bd7-8c7b-287a3305d3b6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026B04E-4A4E-4633-95C7-4716314222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5C19D5-D2CC-4E29-9CFA-2BE55200B0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100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Ch. 3 Electronic Dictionary</vt:lpstr>
      <vt:lpstr>List of Words</vt:lpstr>
      <vt:lpstr>Company description</vt:lpstr>
      <vt:lpstr>Financial plan</vt:lpstr>
      <vt:lpstr>Management plan</vt:lpstr>
      <vt:lpstr>Mission statement</vt:lpstr>
      <vt:lpstr>Pro forma financial statement</vt:lpstr>
      <vt:lpstr>revenue 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2 Electronic Dictionary</dc:title>
  <dc:creator>Tricia Ellsworth</dc:creator>
  <cp:lastModifiedBy>Ellsworth, Tricia</cp:lastModifiedBy>
  <cp:revision>7</cp:revision>
  <dcterms:created xsi:type="dcterms:W3CDTF">2016-10-11T14:13:40Z</dcterms:created>
  <dcterms:modified xsi:type="dcterms:W3CDTF">2024-01-03T16:44:05Z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